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24"/>
  </p:notesMasterIdLst>
  <p:handoutMasterIdLst>
    <p:handoutMasterId r:id="rId25"/>
  </p:handoutMasterIdLst>
  <p:sldIdLst>
    <p:sldId id="260" r:id="rId5"/>
    <p:sldId id="294" r:id="rId6"/>
    <p:sldId id="295" r:id="rId7"/>
    <p:sldId id="296" r:id="rId8"/>
    <p:sldId id="267" r:id="rId9"/>
    <p:sldId id="275" r:id="rId10"/>
    <p:sldId id="270" r:id="rId11"/>
    <p:sldId id="263" r:id="rId12"/>
    <p:sldId id="264" r:id="rId13"/>
    <p:sldId id="265" r:id="rId14"/>
    <p:sldId id="266" r:id="rId15"/>
    <p:sldId id="271" r:id="rId16"/>
    <p:sldId id="284" r:id="rId17"/>
    <p:sldId id="285" r:id="rId18"/>
    <p:sldId id="286" r:id="rId19"/>
    <p:sldId id="282" r:id="rId20"/>
    <p:sldId id="283" r:id="rId21"/>
    <p:sldId id="281" r:id="rId22"/>
    <p:sldId id="29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95820-49BA-4C56-B827-A3E0DBFE89AE}" v="2" dt="2018-01-08T13:54:26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4"/>
    <p:restoredTop sz="57667"/>
  </p:normalViewPr>
  <p:slideViewPr>
    <p:cSldViewPr snapToGrid="0">
      <p:cViewPr>
        <p:scale>
          <a:sx n="140" d="100"/>
          <a:sy n="140" d="100"/>
        </p:scale>
        <p:origin x="2168" y="-4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9" Type="http://schemas.microsoft.com/office/2016/11/relationships/changesInfo" Target="changesInfos/changesInfo1.xml"/><Relationship Id="rId40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  <pc:docChg chg="delSld modSld">
      <pc:chgData name="Edward Wilde" userId="10033FFF9AB7C756@LIVE.COM" providerId="AD" clId="Web-{4E4506AD-5250-4E82-B742-1657EA817D26}" dt="2018-01-08T13:15:57.336" v="23"/>
      <pc:docMkLst>
        <pc:docMk/>
      </pc:docMkLst>
      <pc:sldChg chg="modSp">
        <pc:chgData name="Edward Wilde" userId="10033FFF9AB7C756@LIVE.COM" providerId="AD" clId="Web-{4E4506AD-5250-4E82-B742-1657EA817D26}" dt="2018-01-08T13:13:10.571" v="17"/>
        <pc:sldMkLst>
          <pc:docMk/>
          <pc:sldMk cId="930804449" sldId="260"/>
        </pc:sldMkLst>
        <pc:spChg chg="mod">
          <ac:chgData name="Edward Wilde" userId="10033FFF9AB7C756@LIVE.COM" providerId="AD" clId="Web-{4E4506AD-5250-4E82-B742-1657EA817D26}" dt="2018-01-08T13:12:31.618" v="14"/>
          <ac:spMkLst>
            <pc:docMk/>
            <pc:sldMk cId="930804449" sldId="260"/>
            <ac:spMk id="2" creationId="{00000000-0000-0000-0000-000000000000}"/>
          </ac:spMkLst>
        </pc:spChg>
        <pc:spChg chg="mod">
          <ac:chgData name="Edward Wilde" userId="10033FFF9AB7C756@LIVE.COM" providerId="AD" clId="Web-{4E4506AD-5250-4E82-B742-1657EA817D26}" dt="2018-01-08T13:13:10.571" v="17"/>
          <ac:spMkLst>
            <pc:docMk/>
            <pc:sldMk cId="930804449" sldId="260"/>
            <ac:spMk id="3" creationId="{00000000-0000-0000-0000-000000000000}"/>
          </ac:spMkLst>
        </pc:spChg>
      </pc:sldChg>
      <pc:sldChg chg="modSp">
        <pc:chgData name="Edward Wilde" userId="10033FFF9AB7C756@LIVE.COM" providerId="AD" clId="Web-{4E4506AD-5250-4E82-B742-1657EA817D26}" dt="2018-01-08T13:15:57.336" v="23"/>
        <pc:sldMkLst>
          <pc:docMk/>
          <pc:sldMk cId="1275250386" sldId="262"/>
        </pc:sldMkLst>
        <pc:spChg chg="mod">
          <ac:chgData name="Edward Wilde" userId="10033FFF9AB7C756@LIVE.COM" providerId="AD" clId="Web-{4E4506AD-5250-4E82-B742-1657EA817D26}" dt="2018-01-08T13:15:57.336" v="23"/>
          <ac:spMkLst>
            <pc:docMk/>
            <pc:sldMk cId="1275250386" sldId="262"/>
            <ac:spMk id="2" creationId="{00000000-0000-0000-0000-000000000000}"/>
          </ac:spMkLst>
        </pc:spChg>
      </pc:sldChg>
      <pc:sldChg chg="del">
        <pc:chgData name="Edward Wilde" userId="10033FFF9AB7C756@LIVE.COM" providerId="AD" clId="Web-{4E4506AD-5250-4E82-B742-1657EA817D26}" dt="2018-01-08T13:15:05.039" v="18"/>
        <pc:sldMkLst>
          <pc:docMk/>
          <pc:sldMk cId="2565245362" sldId="263"/>
        </pc:sldMkLst>
      </pc:sldChg>
    </pc:docChg>
  </pc:docChgLst>
  <pc:docChgLst>
    <pc:chgData name="Edward Wilde" userId="10033FFF9AB7C756@LIVE.COM" providerId="AD" clId="Web-{F8A95820-49BA-4C56-B827-A3E0DBFE89AE}"/>
    <pc:docChg chg="modSld">
      <pc:chgData name="Edward Wilde" userId="10033FFF9AB7C756@LIVE.COM" providerId="AD" clId="Web-{F8A95820-49BA-4C56-B827-A3E0DBFE89AE}" dt="2018-01-08T14:09:38.650" v="2"/>
      <pc:docMkLst>
        <pc:docMk/>
      </pc:docMkLst>
      <pc:sldChg chg="modSp">
        <pc:chgData name="Edward Wilde" userId="10033FFF9AB7C756@LIVE.COM" providerId="AD" clId="Web-{F8A95820-49BA-4C56-B827-A3E0DBFE89AE}" dt="2018-01-08T14:09:38.650" v="2"/>
        <pc:sldMkLst>
          <pc:docMk/>
          <pc:sldMk cId="930804449" sldId="260"/>
        </pc:sldMkLst>
        <pc:spChg chg="mod">
          <ac:chgData name="Edward Wilde" userId="10033FFF9AB7C756@LIVE.COM" providerId="AD" clId="Web-{F8A95820-49BA-4C56-B827-A3E0DBFE89AE}" dt="2018-01-08T14:09:38.650" v="2"/>
          <ac:spMkLst>
            <pc:docMk/>
            <pc:sldMk cId="930804449" sldId="260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3/30/18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was until we started seeing timeouts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noticed that the timeouts some times occurred when a service was garbage collecting, if it had just gone to another</a:t>
            </a:r>
            <a:r>
              <a:rPr lang="en-US" baseline="0" dirty="0" smtClean="0"/>
              <a:t> instance!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we wrote a little retry</a:t>
            </a:r>
            <a:r>
              <a:rPr lang="en-US" baseline="0" dirty="0" smtClean="0"/>
              <a:t> library, in most cases the next request would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the system was particularly busy we still saw the timeouts,</a:t>
            </a:r>
            <a:r>
              <a:rPr lang="en-US" baseline="0" dirty="0" smtClean="0"/>
              <a:t> and our retry code was making a bad situation worse! 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we started form3 we decided to</a:t>
            </a:r>
            <a:r>
              <a:rPr lang="en-US" baseline="0" dirty="0" smtClean="0"/>
              <a:t> use the microservice architecture pattern mainly due to the benefits we mentioned earlier on: easier to scale the software and teams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also conscious of the problems we encountered on our last system with service-to-service communication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These libraries are language specific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Here you can see why it’s called a mesh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Between host computers you call via the proxy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I’m Ed,</a:t>
            </a:r>
          </a:p>
          <a:p>
            <a:r>
              <a:rPr lang="en-US" dirty="0" smtClean="0"/>
              <a:t>I’m a developer I work at form3</a:t>
            </a:r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really love stories about software &amp; hardware</a:t>
            </a:r>
            <a:r>
              <a:rPr lang="en-US" baseline="0" dirty="0" smtClean="0"/>
              <a:t> development: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personal favorites: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Dealers of lightening </a:t>
            </a:r>
            <a:r>
              <a:rPr lang="en-US" baseline="0" dirty="0" smtClean="0"/>
              <a:t>which charts the success of the Xerox </a:t>
            </a:r>
            <a:r>
              <a:rPr lang="en-US" baseline="0" dirty="0" err="1" smtClean="0"/>
              <a:t>parc</a:t>
            </a:r>
            <a:r>
              <a:rPr lang="en-US" baseline="0" dirty="0" smtClean="0"/>
              <a:t> research laboratory founded in 1970 to explore the office of the future. In 5 years invented:</a:t>
            </a:r>
          </a:p>
          <a:p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Object oriented programming with Smalltalk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First GUI based personal computer ($20K)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Ethernet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brief</a:t>
            </a:r>
            <a:r>
              <a:rPr lang="en-US" baseline="0" dirty="0" smtClean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5</a:t>
            </a:r>
            <a:r>
              <a:rPr lang="en-US" baseline="0" dirty="0" smtClean="0"/>
              <a:t> years ago I joined a trading company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system allow customers to shares, foreign exchange and commodities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was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worked well, however we sometimes got reports from customers that they would place a trade and nothing would happen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In this talk, I’m going to cover how we tried to solve that problem and look at some different types of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look into why we</a:t>
            </a:r>
            <a:r>
              <a:rPr lang="en-US" baseline="0" dirty="0" smtClean="0"/>
              <a:t> had those intermitant, problems. But first I would like to define a few terms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Monolith and 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request would be placed</a:t>
            </a:r>
            <a:r>
              <a:rPr lang="en-US" baseline="0" dirty="0" smtClean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Where it would get picked up by the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This worked ’okay’ for the majority of cases under normal load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 was happening is that the request</a:t>
            </a:r>
            <a:r>
              <a:rPr lang="en-US" baseline="0" dirty="0" smtClean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started</a:t>
            </a:r>
            <a:r>
              <a:rPr lang="en-US" baseline="0" dirty="0" smtClean="0"/>
              <a:t> with one service and replaced the service-to-service communication with straight forward http </a:t>
            </a:r>
            <a:r>
              <a:rPr lang="en-US" baseline="0" dirty="0" err="1" smtClean="0"/>
              <a:t>proxying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lab this performed much better than using the message broker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01.emf"/><Relationship Id="rId102" Type="http://schemas.openxmlformats.org/officeDocument/2006/relationships/image" Target="../media/image102.emf"/><Relationship Id="rId103" Type="http://schemas.openxmlformats.org/officeDocument/2006/relationships/image" Target="../media/image103.emf"/><Relationship Id="rId104" Type="http://schemas.openxmlformats.org/officeDocument/2006/relationships/image" Target="../media/image104.emf"/><Relationship Id="rId105" Type="http://schemas.openxmlformats.org/officeDocument/2006/relationships/image" Target="../media/image105.emf"/><Relationship Id="rId106" Type="http://schemas.openxmlformats.org/officeDocument/2006/relationships/image" Target="../media/image106.emf"/><Relationship Id="rId107" Type="http://schemas.openxmlformats.org/officeDocument/2006/relationships/image" Target="../media/image10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8" Type="http://schemas.openxmlformats.org/officeDocument/2006/relationships/image" Target="../media/image108.emf"/><Relationship Id="rId109" Type="http://schemas.openxmlformats.org/officeDocument/2006/relationships/image" Target="../media/image109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5" Type="http://schemas.openxmlformats.org/officeDocument/2006/relationships/image" Target="../media/image15.emf"/><Relationship Id="rId16" Type="http://schemas.openxmlformats.org/officeDocument/2006/relationships/image" Target="../media/image16.emf"/><Relationship Id="rId17" Type="http://schemas.openxmlformats.org/officeDocument/2006/relationships/image" Target="../media/image17.emf"/><Relationship Id="rId18" Type="http://schemas.openxmlformats.org/officeDocument/2006/relationships/image" Target="../media/image18.emf"/><Relationship Id="rId19" Type="http://schemas.openxmlformats.org/officeDocument/2006/relationships/image" Target="../media/image19.emf"/><Relationship Id="rId30" Type="http://schemas.openxmlformats.org/officeDocument/2006/relationships/image" Target="../media/image30.emf"/><Relationship Id="rId31" Type="http://schemas.openxmlformats.org/officeDocument/2006/relationships/image" Target="../media/image31.emf"/><Relationship Id="rId32" Type="http://schemas.openxmlformats.org/officeDocument/2006/relationships/image" Target="../media/image32.emf"/><Relationship Id="rId33" Type="http://schemas.openxmlformats.org/officeDocument/2006/relationships/image" Target="../media/image33.emf"/><Relationship Id="rId34" Type="http://schemas.openxmlformats.org/officeDocument/2006/relationships/image" Target="../media/image34.emf"/><Relationship Id="rId35" Type="http://schemas.openxmlformats.org/officeDocument/2006/relationships/image" Target="../media/image35.emf"/><Relationship Id="rId36" Type="http://schemas.openxmlformats.org/officeDocument/2006/relationships/image" Target="../media/image36.emf"/><Relationship Id="rId37" Type="http://schemas.openxmlformats.org/officeDocument/2006/relationships/image" Target="../media/image37.emf"/><Relationship Id="rId38" Type="http://schemas.openxmlformats.org/officeDocument/2006/relationships/image" Target="../media/image38.emf"/><Relationship Id="rId39" Type="http://schemas.openxmlformats.org/officeDocument/2006/relationships/image" Target="../media/image39.emf"/><Relationship Id="rId50" Type="http://schemas.openxmlformats.org/officeDocument/2006/relationships/image" Target="../media/image50.emf"/><Relationship Id="rId51" Type="http://schemas.openxmlformats.org/officeDocument/2006/relationships/image" Target="../media/image51.emf"/><Relationship Id="rId52" Type="http://schemas.openxmlformats.org/officeDocument/2006/relationships/image" Target="../media/image52.emf"/><Relationship Id="rId53" Type="http://schemas.openxmlformats.org/officeDocument/2006/relationships/image" Target="../media/image53.emf"/><Relationship Id="rId54" Type="http://schemas.openxmlformats.org/officeDocument/2006/relationships/image" Target="../media/image54.emf"/><Relationship Id="rId55" Type="http://schemas.openxmlformats.org/officeDocument/2006/relationships/image" Target="../media/image55.emf"/><Relationship Id="rId56" Type="http://schemas.openxmlformats.org/officeDocument/2006/relationships/image" Target="../media/image56.emf"/><Relationship Id="rId57" Type="http://schemas.openxmlformats.org/officeDocument/2006/relationships/image" Target="../media/image57.emf"/><Relationship Id="rId58" Type="http://schemas.openxmlformats.org/officeDocument/2006/relationships/image" Target="../media/image58.emf"/><Relationship Id="rId59" Type="http://schemas.openxmlformats.org/officeDocument/2006/relationships/image" Target="../media/image59.emf"/><Relationship Id="rId70" Type="http://schemas.openxmlformats.org/officeDocument/2006/relationships/image" Target="../media/image70.emf"/><Relationship Id="rId71" Type="http://schemas.openxmlformats.org/officeDocument/2006/relationships/image" Target="../media/image71.emf"/><Relationship Id="rId72" Type="http://schemas.openxmlformats.org/officeDocument/2006/relationships/image" Target="../media/image72.emf"/><Relationship Id="rId73" Type="http://schemas.openxmlformats.org/officeDocument/2006/relationships/image" Target="../media/image73.emf"/><Relationship Id="rId74" Type="http://schemas.openxmlformats.org/officeDocument/2006/relationships/image" Target="../media/image74.emf"/><Relationship Id="rId75" Type="http://schemas.openxmlformats.org/officeDocument/2006/relationships/image" Target="../media/image75.emf"/><Relationship Id="rId76" Type="http://schemas.openxmlformats.org/officeDocument/2006/relationships/image" Target="../media/image76.emf"/><Relationship Id="rId77" Type="http://schemas.openxmlformats.org/officeDocument/2006/relationships/image" Target="../media/image77.emf"/><Relationship Id="rId78" Type="http://schemas.openxmlformats.org/officeDocument/2006/relationships/image" Target="../media/image78.emf"/><Relationship Id="rId79" Type="http://schemas.openxmlformats.org/officeDocument/2006/relationships/image" Target="../media/image79.emf"/><Relationship Id="rId110" Type="http://schemas.openxmlformats.org/officeDocument/2006/relationships/image" Target="../media/image110.emf"/><Relationship Id="rId90" Type="http://schemas.openxmlformats.org/officeDocument/2006/relationships/image" Target="../media/image90.emf"/><Relationship Id="rId91" Type="http://schemas.openxmlformats.org/officeDocument/2006/relationships/image" Target="../media/image91.emf"/><Relationship Id="rId92" Type="http://schemas.openxmlformats.org/officeDocument/2006/relationships/image" Target="../media/image92.emf"/><Relationship Id="rId93" Type="http://schemas.openxmlformats.org/officeDocument/2006/relationships/image" Target="../media/image93.emf"/><Relationship Id="rId94" Type="http://schemas.openxmlformats.org/officeDocument/2006/relationships/image" Target="../media/image94.emf"/><Relationship Id="rId95" Type="http://schemas.openxmlformats.org/officeDocument/2006/relationships/image" Target="../media/image95.emf"/><Relationship Id="rId96" Type="http://schemas.openxmlformats.org/officeDocument/2006/relationships/image" Target="../media/image96.emf"/><Relationship Id="rId97" Type="http://schemas.openxmlformats.org/officeDocument/2006/relationships/image" Target="../media/image97.emf"/><Relationship Id="rId98" Type="http://schemas.openxmlformats.org/officeDocument/2006/relationships/image" Target="../media/image98.emf"/><Relationship Id="rId99" Type="http://schemas.openxmlformats.org/officeDocument/2006/relationships/image" Target="../media/image99.emf"/><Relationship Id="rId111" Type="http://schemas.openxmlformats.org/officeDocument/2006/relationships/image" Target="../media/image111.emf"/><Relationship Id="rId112" Type="http://schemas.openxmlformats.org/officeDocument/2006/relationships/image" Target="../media/image112.emf"/><Relationship Id="rId113" Type="http://schemas.openxmlformats.org/officeDocument/2006/relationships/image" Target="../media/image113.emf"/><Relationship Id="rId20" Type="http://schemas.openxmlformats.org/officeDocument/2006/relationships/image" Target="../media/image20.emf"/><Relationship Id="rId21" Type="http://schemas.openxmlformats.org/officeDocument/2006/relationships/image" Target="../media/image21.emf"/><Relationship Id="rId22" Type="http://schemas.openxmlformats.org/officeDocument/2006/relationships/image" Target="../media/image22.emf"/><Relationship Id="rId23" Type="http://schemas.openxmlformats.org/officeDocument/2006/relationships/image" Target="../media/image23.emf"/><Relationship Id="rId24" Type="http://schemas.openxmlformats.org/officeDocument/2006/relationships/image" Target="../media/image24.emf"/><Relationship Id="rId25" Type="http://schemas.openxmlformats.org/officeDocument/2006/relationships/image" Target="../media/image25.emf"/><Relationship Id="rId26" Type="http://schemas.openxmlformats.org/officeDocument/2006/relationships/image" Target="../media/image26.emf"/><Relationship Id="rId27" Type="http://schemas.openxmlformats.org/officeDocument/2006/relationships/image" Target="../media/image27.emf"/><Relationship Id="rId28" Type="http://schemas.openxmlformats.org/officeDocument/2006/relationships/image" Target="../media/image28.emf"/><Relationship Id="rId29" Type="http://schemas.openxmlformats.org/officeDocument/2006/relationships/image" Target="../media/image29.emf"/><Relationship Id="rId40" Type="http://schemas.openxmlformats.org/officeDocument/2006/relationships/image" Target="../media/image40.emf"/><Relationship Id="rId41" Type="http://schemas.openxmlformats.org/officeDocument/2006/relationships/image" Target="../media/image41.emf"/><Relationship Id="rId42" Type="http://schemas.openxmlformats.org/officeDocument/2006/relationships/image" Target="../media/image42.emf"/><Relationship Id="rId43" Type="http://schemas.openxmlformats.org/officeDocument/2006/relationships/image" Target="../media/image43.emf"/><Relationship Id="rId44" Type="http://schemas.openxmlformats.org/officeDocument/2006/relationships/image" Target="../media/image44.emf"/><Relationship Id="rId45" Type="http://schemas.openxmlformats.org/officeDocument/2006/relationships/image" Target="../media/image45.emf"/><Relationship Id="rId46" Type="http://schemas.openxmlformats.org/officeDocument/2006/relationships/image" Target="../media/image46.emf"/><Relationship Id="rId47" Type="http://schemas.openxmlformats.org/officeDocument/2006/relationships/image" Target="../media/image47.emf"/><Relationship Id="rId48" Type="http://schemas.openxmlformats.org/officeDocument/2006/relationships/image" Target="../media/image48.emf"/><Relationship Id="rId49" Type="http://schemas.openxmlformats.org/officeDocument/2006/relationships/image" Target="../media/image49.emf"/><Relationship Id="rId60" Type="http://schemas.openxmlformats.org/officeDocument/2006/relationships/image" Target="../media/image60.emf"/><Relationship Id="rId61" Type="http://schemas.openxmlformats.org/officeDocument/2006/relationships/image" Target="../media/image61.emf"/><Relationship Id="rId62" Type="http://schemas.openxmlformats.org/officeDocument/2006/relationships/image" Target="../media/image62.emf"/><Relationship Id="rId63" Type="http://schemas.openxmlformats.org/officeDocument/2006/relationships/image" Target="../media/image63.emf"/><Relationship Id="rId64" Type="http://schemas.openxmlformats.org/officeDocument/2006/relationships/image" Target="../media/image64.emf"/><Relationship Id="rId65" Type="http://schemas.openxmlformats.org/officeDocument/2006/relationships/image" Target="../media/image65.emf"/><Relationship Id="rId66" Type="http://schemas.openxmlformats.org/officeDocument/2006/relationships/image" Target="../media/image66.emf"/><Relationship Id="rId67" Type="http://schemas.openxmlformats.org/officeDocument/2006/relationships/image" Target="../media/image67.emf"/><Relationship Id="rId68" Type="http://schemas.openxmlformats.org/officeDocument/2006/relationships/image" Target="../media/image68.emf"/><Relationship Id="rId69" Type="http://schemas.openxmlformats.org/officeDocument/2006/relationships/image" Target="../media/image69.emf"/><Relationship Id="rId100" Type="http://schemas.openxmlformats.org/officeDocument/2006/relationships/image" Target="../media/image100.emf"/><Relationship Id="rId80" Type="http://schemas.openxmlformats.org/officeDocument/2006/relationships/image" Target="../media/image80.emf"/><Relationship Id="rId81" Type="http://schemas.openxmlformats.org/officeDocument/2006/relationships/image" Target="../media/image81.emf"/><Relationship Id="rId82" Type="http://schemas.openxmlformats.org/officeDocument/2006/relationships/image" Target="../media/image82.emf"/><Relationship Id="rId83" Type="http://schemas.openxmlformats.org/officeDocument/2006/relationships/image" Target="../media/image83.emf"/><Relationship Id="rId84" Type="http://schemas.openxmlformats.org/officeDocument/2006/relationships/image" Target="../media/image84.emf"/><Relationship Id="rId85" Type="http://schemas.openxmlformats.org/officeDocument/2006/relationships/image" Target="../media/image85.emf"/><Relationship Id="rId86" Type="http://schemas.openxmlformats.org/officeDocument/2006/relationships/image" Target="../media/image86.emf"/><Relationship Id="rId87" Type="http://schemas.openxmlformats.org/officeDocument/2006/relationships/image" Target="../media/image87.emf"/><Relationship Id="rId88" Type="http://schemas.openxmlformats.org/officeDocument/2006/relationships/image" Target="../media/image88.emf"/><Relationship Id="rId89" Type="http://schemas.openxmlformats.org/officeDocument/2006/relationships/image" Target="../media/image89.emf"/></Relationships>
</file>

<file path=ppt/slideLayouts/_rels/slideLayout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2.emf"/><Relationship Id="rId21" Type="http://schemas.openxmlformats.org/officeDocument/2006/relationships/image" Target="../media/image133.emf"/><Relationship Id="rId22" Type="http://schemas.openxmlformats.org/officeDocument/2006/relationships/image" Target="../media/image134.emf"/><Relationship Id="rId23" Type="http://schemas.openxmlformats.org/officeDocument/2006/relationships/image" Target="../media/image135.emf"/><Relationship Id="rId24" Type="http://schemas.openxmlformats.org/officeDocument/2006/relationships/image" Target="../media/image136.emf"/><Relationship Id="rId25" Type="http://schemas.openxmlformats.org/officeDocument/2006/relationships/image" Target="../media/image137.emf"/><Relationship Id="rId26" Type="http://schemas.openxmlformats.org/officeDocument/2006/relationships/image" Target="../media/image138.emf"/><Relationship Id="rId27" Type="http://schemas.openxmlformats.org/officeDocument/2006/relationships/image" Target="../media/image139.emf"/><Relationship Id="rId28" Type="http://schemas.openxmlformats.org/officeDocument/2006/relationships/image" Target="../media/image140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30" Type="http://schemas.openxmlformats.org/officeDocument/2006/relationships/image" Target="../media/image142.emf"/><Relationship Id="rId31" Type="http://schemas.openxmlformats.org/officeDocument/2006/relationships/image" Target="../media/image143.emf"/><Relationship Id="rId32" Type="http://schemas.openxmlformats.org/officeDocument/2006/relationships/image" Target="../media/image144.emf"/><Relationship Id="rId9" Type="http://schemas.openxmlformats.org/officeDocument/2006/relationships/image" Target="../media/image121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8" Type="http://schemas.openxmlformats.org/officeDocument/2006/relationships/image" Target="../media/image120.emf"/><Relationship Id="rId33" Type="http://schemas.openxmlformats.org/officeDocument/2006/relationships/image" Target="../media/image145.emf"/><Relationship Id="rId10" Type="http://schemas.openxmlformats.org/officeDocument/2006/relationships/image" Target="../media/image122.emf"/><Relationship Id="rId11" Type="http://schemas.openxmlformats.org/officeDocument/2006/relationships/image" Target="../media/image123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4" Type="http://schemas.openxmlformats.org/officeDocument/2006/relationships/image" Target="../media/image126.emf"/><Relationship Id="rId15" Type="http://schemas.openxmlformats.org/officeDocument/2006/relationships/image" Target="../media/image127.emf"/><Relationship Id="rId16" Type="http://schemas.openxmlformats.org/officeDocument/2006/relationships/image" Target="../media/image128.emf"/><Relationship Id="rId17" Type="http://schemas.openxmlformats.org/officeDocument/2006/relationships/image" Target="../media/image129.emf"/><Relationship Id="rId18" Type="http://schemas.openxmlformats.org/officeDocument/2006/relationships/image" Target="../media/image130.emf"/><Relationship Id="rId19" Type="http://schemas.openxmlformats.org/officeDocument/2006/relationships/image" Target="../media/image13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30 March,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201</a:t>
            </a:r>
            <a:r>
              <a:rPr lang="en-GB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linkerd.io/" TargetMode="External"/><Relationship Id="rId12" Type="http://schemas.openxmlformats.org/officeDocument/2006/relationships/hyperlink" Target="https://istio.io/" TargetMode="External"/><Relationship Id="rId13" Type="http://schemas.openxmlformats.org/officeDocument/2006/relationships/hyperlink" Target="http://microservices.io/patterns/microservices.html" TargetMode="External"/><Relationship Id="rId14" Type="http://schemas.openxmlformats.org/officeDocument/2006/relationships/hyperlink" Target="https://blog.acolyer.org/2015/01/15/the-tail-at-sca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houghtworks.github.io/pacto/patterns/cdc/" TargetMode="External"/><Relationship Id="rId4" Type="http://schemas.openxmlformats.org/officeDocument/2006/relationships/hyperlink" Target="https://www.docker.com/" TargetMode="External"/><Relationship Id="rId5" Type="http://schemas.openxmlformats.org/officeDocument/2006/relationships/hyperlink" Target="https://coreos.com/rkt/" TargetMode="External"/><Relationship Id="rId6" Type="http://schemas.openxmlformats.org/officeDocument/2006/relationships/hyperlink" Target="https://kubernetes.io/" TargetMode="External"/><Relationship Id="rId7" Type="http://schemas.openxmlformats.org/officeDocument/2006/relationships/hyperlink" Target="https://www.nomadproject.io/" TargetMode="External"/><Relationship Id="rId8" Type="http://schemas.openxmlformats.org/officeDocument/2006/relationships/hyperlink" Target="https://www.consul.io/" TargetMode="External"/><Relationship Id="rId9" Type="http://schemas.openxmlformats.org/officeDocument/2006/relationships/hyperlink" Target="https://getkong.org/" TargetMode="External"/><Relationship Id="rId10" Type="http://schemas.openxmlformats.org/officeDocument/2006/relationships/hyperlink" Target="https://tyk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4" Type="http://schemas.openxmlformats.org/officeDocument/2006/relationships/hyperlink" Target="https://github.com/ewilde/kubecon" TargetMode="External"/><Relationship Id="rId5" Type="http://schemas.openxmlformats.org/officeDocument/2006/relationships/image" Target="../media/image165.tiff"/><Relationship Id="rId6" Type="http://schemas.openxmlformats.org/officeDocument/2006/relationships/hyperlink" Target="https://form3.tech/" TargetMode="External"/><Relationship Id="rId7" Type="http://schemas.openxmlformats.org/officeDocument/2006/relationships/image" Target="../media/image166.jp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4" Type="http://schemas.openxmlformats.org/officeDocument/2006/relationships/image" Target="../media/image148.jpg"/><Relationship Id="rId5" Type="http://schemas.openxmlformats.org/officeDocument/2006/relationships/image" Target="../media/image14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</a:t>
            </a:r>
            <a:r>
              <a:rPr lang="en-US" sz="52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 still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that again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Busy day, more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 smtClean="0"/>
              <a:t>System 2: Service to service communication in a </a:t>
            </a:r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mesh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Blue / green deployments: canary releases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Distributed Tracing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services meshes are available: </a:t>
            </a:r>
            <a:r>
              <a:rPr lang="en-US" dirty="0" err="1" smtClean="0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 smtClean="0"/>
              <a:t>Service mesh in a </a:t>
            </a:r>
            <a:r>
              <a:rPr lang="en-US" smtClean="0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 smtClean="0"/>
              <a:t>Docker-compose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err="1" smtClean="0"/>
              <a:t>Linkerd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Service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Testing microservices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Consumer driven contracts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Containers and schedulers</a:t>
            </a:r>
          </a:p>
          <a:p>
            <a:r>
              <a:rPr lang="en-US" dirty="0" smtClean="0">
                <a:hlinkClick r:id="rId4"/>
              </a:rPr>
              <a:t>Docker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Rkt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Kubernetes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Nomad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Service discovery</a:t>
            </a:r>
          </a:p>
          <a:p>
            <a:r>
              <a:rPr lang="en-US" dirty="0" smtClean="0">
                <a:hlinkClick r:id="rId8"/>
              </a:rPr>
              <a:t>Consul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API Gateways</a:t>
            </a:r>
          </a:p>
          <a:p>
            <a:r>
              <a:rPr lang="en-US" dirty="0" smtClean="0">
                <a:hlinkClick r:id="rId9"/>
              </a:rPr>
              <a:t>Kong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Tyk.io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Service mesh</a:t>
            </a:r>
          </a:p>
          <a:p>
            <a:r>
              <a:rPr lang="en-US" dirty="0" smtClean="0">
                <a:hlinkClick r:id="rId11"/>
              </a:rPr>
              <a:t>Linkerd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Istio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Articles</a:t>
            </a:r>
            <a:endParaRPr lang="en-US" dirty="0"/>
          </a:p>
          <a:p>
            <a:r>
              <a:rPr lang="en-US" dirty="0" smtClean="0">
                <a:hlinkClick r:id="rId13"/>
              </a:rPr>
              <a:t>Microservices architecture</a:t>
            </a:r>
            <a:endParaRPr lang="en-US" dirty="0" smtClean="0"/>
          </a:p>
          <a:p>
            <a:r>
              <a:rPr lang="en-US" dirty="0" smtClean="0">
                <a:hlinkClick r:id="rId14"/>
              </a:rPr>
              <a:t>Tail at scale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49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2247058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2297980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https://github.com/ewilde/kubecon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3133365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3019071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548850" y="2394126"/>
            <a:ext cx="902826" cy="124710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4482" y="226466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this talk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4318" y="832242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latin typeface="Roboto" charset="0"/>
                <a:ea typeface="Roboto" charset="0"/>
                <a:cs typeface="Roboto" charset="0"/>
              </a:rPr>
              <a:t>service mesh yay!</a:t>
            </a:r>
            <a:endParaRPr lang="en-US" sz="18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9888" y="239412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1871" y="360570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02825" y="284602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and/or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40" y="2524935"/>
            <a:ext cx="94996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 smtClean="0"/>
              <a:t>System 1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Increased reliability</a:t>
            </a:r>
          </a:p>
          <a:p>
            <a:r>
              <a:rPr lang="en-US" dirty="0"/>
              <a:t>Reduced overall </a:t>
            </a:r>
            <a:r>
              <a:rPr lang="en-US" dirty="0" smtClean="0"/>
              <a:t>latency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</a:t>
            </a:r>
            <a:r>
              <a:rPr lang="is-IS" dirty="0" smtClean="0"/>
              <a:t>….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Did </a:t>
            </a:r>
            <a:r>
              <a:rPr lang="en-US" dirty="0"/>
              <a:t>not manage to reduce </a:t>
            </a:r>
            <a:r>
              <a:rPr lang="en-US" dirty="0" smtClean="0"/>
              <a:t>tail-latency</a:t>
            </a:r>
          </a:p>
          <a:p>
            <a:r>
              <a:rPr lang="en-US" dirty="0" smtClean="0"/>
              <a:t>Did not manage to protect services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System 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</a:t>
            </a:r>
            <a:r>
              <a:rPr lang="en-US" dirty="0" smtClean="0"/>
              <a:t>latency</a:t>
            </a:r>
          </a:p>
          <a:p>
            <a:r>
              <a:rPr lang="en-US" dirty="0" smtClean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But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 smtClean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Timeout!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17288</TotalTime>
  <Words>607</Words>
  <Application>Microsoft Macintosh PowerPoint</Application>
  <PresentationFormat>On-screen Show (16:9)</PresentationFormat>
  <Paragraphs>130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Montserrat</vt:lpstr>
      <vt:lpstr>Roboto</vt:lpstr>
      <vt:lpstr>Roboto Light</vt:lpstr>
      <vt:lpstr>Form3 template</vt:lpstr>
      <vt:lpstr>Evolving systems design  from unreliable rpc to resilience with Linkerd </vt:lpstr>
      <vt:lpstr>PowerPoint Presentation</vt:lpstr>
      <vt:lpstr>PowerPoint Presentation</vt:lpstr>
      <vt:lpstr>A story about unreliable RPC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</vt:lpstr>
      <vt:lpstr>References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99</cp:revision>
  <cp:lastPrinted>2018-01-25T10:34:01Z</cp:lastPrinted>
  <dcterms:modified xsi:type="dcterms:W3CDTF">2018-03-30T15:13:36Z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